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0811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494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8853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020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668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6405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754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2979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630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709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4720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B23BA-130E-4102-9C66-7E1E0C9C58B4}" type="datetimeFigureOut">
              <a:rPr lang="pt-BR" smtClean="0"/>
              <a:t>29/07/2015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25637-51CA-46BB-96BB-68515864387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0029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9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9636"/>
            <a:ext cx="9144000" cy="6940030"/>
          </a:xfr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14316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Apresentação na tela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2</cp:revision>
  <dcterms:created xsi:type="dcterms:W3CDTF">2015-07-29T13:04:41Z</dcterms:created>
  <dcterms:modified xsi:type="dcterms:W3CDTF">2015-07-29T13:25:21Z</dcterms:modified>
</cp:coreProperties>
</file>